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B8301-4484-B9B8-F8DD-B6AE036D5E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AE806D-4302-803F-2477-86AD4365FF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E45C1E-657A-61C3-225B-3E573308C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6732-09D6-FB4D-ADFC-AE6086D00231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8B306E-071A-D21C-C5E9-808034005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75844-D327-9DF2-AA3E-43CBF0275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EE7B-1F14-5B4E-ACB4-B73B47974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157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83642-4BDC-8582-691D-994CC3CB2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947CD3-602E-A93C-4D78-5D529D9011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F3F52-8BF4-3DB5-ED51-4B9F961DC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6732-09D6-FB4D-ADFC-AE6086D00231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D4C631-1A1F-05B1-27EB-F3F4926C2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2E680-19C5-5D07-7E42-6B1BDDF07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EE7B-1F14-5B4E-ACB4-B73B47974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8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EFCF7E-3CCC-2C08-70CE-3CE0493E9B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EA8740-A485-0613-2359-F7323B6B16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B8ED5-547D-FBA9-AB05-C6B455803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6732-09D6-FB4D-ADFC-AE6086D00231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301D0-D4B3-BE4B-0AF5-C949C48C7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6A5F9-5CF8-41F6-0CB4-1DE150749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EE7B-1F14-5B4E-ACB4-B73B47974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17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C6FDB-8555-A82A-7FB1-EEC346B48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A4225-6BCE-427A-5032-DE2876D16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052FDC-66B1-09DC-6041-85049E30E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6732-09D6-FB4D-ADFC-AE6086D00231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B7712-565E-1BBB-CAF9-DA130EBD1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F5FB5-B0B4-A339-0C74-ACE8A2CDB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EE7B-1F14-5B4E-ACB4-B73B47974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1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D898D-352A-ED3E-C297-FC737C3A5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BB63D-86DC-F2EF-BA4D-0514121DC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B00E5-E4BB-1CC0-528A-AD3F93650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6732-09D6-FB4D-ADFC-AE6086D00231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9CC2F-321F-4E78-7BD4-1D22624F9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90082-A83A-9764-BC6B-0C2C10A24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EE7B-1F14-5B4E-ACB4-B73B47974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77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269F-544E-569A-A83A-8A569BA82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6597C-94AB-757B-27E8-AA66007550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909B8-B48D-BA79-F507-6DD357FF7C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14D9E6-F122-67DA-D957-C2EA51217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6732-09D6-FB4D-ADFC-AE6086D00231}" type="datetimeFigureOut">
              <a:rPr lang="en-US" smtClean="0"/>
              <a:t>3/21/24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3B911-7A3E-4D14-A1F4-EC2D611C7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699F8C-2CB8-9998-2CE8-06E2F9F2A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EE7B-1F14-5B4E-ACB4-B73B47974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33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3DD3B-95AB-7863-F6C9-D20BE17D1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81CADB-EE23-C2B6-3864-5366A7B62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7DDDD7-F88C-95FC-D0AF-66CF4A8BF1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B398E7-8A47-E16E-5C3E-58161FBD3F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031DF6-4BF6-DF71-5570-30A9D1A7AD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A64A07-6ECD-F1AC-EFD2-CCB179A5B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6732-09D6-FB4D-ADFC-AE6086D00231}" type="datetimeFigureOut">
              <a:rPr lang="en-US" smtClean="0"/>
              <a:t>3/21/24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C315F1-D7F6-F10B-57CA-4B4697FF9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12EC39-8A83-7C3E-93BD-25B32E3C6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EE7B-1F14-5B4E-ACB4-B73B47974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87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D1BFD-5670-F26A-6B97-3F1F8D721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86F3BE-AC80-6B57-B433-489529ECA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6732-09D6-FB4D-ADFC-AE6086D00231}" type="datetimeFigureOut">
              <a:rPr lang="en-US" smtClean="0"/>
              <a:t>3/21/24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A34D93-77B6-8AF0-CE26-39828FB27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299A00-63D2-6E54-63F5-A6B6DA0C5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EE7B-1F14-5B4E-ACB4-B73B47974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06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092153-449B-2DAD-4CC6-2D3413ACB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6732-09D6-FB4D-ADFC-AE6086D00231}" type="datetimeFigureOut">
              <a:rPr lang="en-US" smtClean="0"/>
              <a:t>3/21/24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90D808-AE2B-AE47-D92B-A4B3048B9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5BBC05-B09C-D80D-3F0B-D85FDB1EC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EE7B-1F14-5B4E-ACB4-B73B47974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0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8239B-B806-B3FA-F23A-E225CA768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13D96-9F60-6621-02E8-0F2ECE7E3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5E3C4B-0525-A520-CF77-4CB6CCEAC2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B6FA42-D32A-ECBE-B732-AC6FE5AFC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6732-09D6-FB4D-ADFC-AE6086D00231}" type="datetimeFigureOut">
              <a:rPr lang="en-US" smtClean="0"/>
              <a:t>3/21/24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D3B99B-AA52-056C-0DDB-E1D0C24C1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9F4579-2FC8-2E72-863D-A06791106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EE7B-1F14-5B4E-ACB4-B73B47974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8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987F9-8B28-1BAD-77FE-638B7B026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3E7F51-8071-1062-3706-463D2DAD3A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FD1DFE-1AAC-9DE1-AD2B-37C6B7FB6B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2ABA12-1938-2077-8BFA-A3024CC26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6732-09D6-FB4D-ADFC-AE6086D00231}" type="datetimeFigureOut">
              <a:rPr lang="en-US" smtClean="0"/>
              <a:t>3/21/24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11B88D-C2CA-5829-A74A-803989170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504A52-BA4F-C60D-C39F-8C54014D2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EE7B-1F14-5B4E-ACB4-B73B47974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80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025A5F-A92B-0F79-5A1A-FE2764528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2387CB-1F4F-8799-AFA5-092FFE945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55008-D2BF-F78B-7E2D-20841791A5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A56732-09D6-FB4D-ADFC-AE6086D00231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BB4F9-3AF9-1C91-C0A3-C5933833D1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A0161-433F-D604-5CA8-846BA87135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E12EE7B-1F14-5B4E-ACB4-B73B47974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89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8CAB3-7F09-CC97-C29F-48CAA6597C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0273" y="4622798"/>
            <a:ext cx="6371816" cy="2034363"/>
          </a:xfrm>
        </p:spPr>
        <p:txBody>
          <a:bodyPr>
            <a:noAutofit/>
          </a:bodyPr>
          <a:lstStyle/>
          <a:p>
            <a:r>
              <a:rPr lang="en-US" sz="75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INSTRUCTOR TRAINER</a:t>
            </a:r>
            <a:br>
              <a:rPr lang="en-US" sz="75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sz="75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$125</a:t>
            </a:r>
            <a:endParaRPr lang="en-US" sz="75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70A5E5-F6C4-1049-633A-5F6ED499D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11543" y="3429000"/>
            <a:ext cx="5820184" cy="3099985"/>
          </a:xfrm>
        </p:spPr>
        <p:txBody>
          <a:bodyPr>
            <a:noAutofit/>
          </a:bodyPr>
          <a:lstStyle/>
          <a:p>
            <a:r>
              <a:rPr lang="en-US" sz="73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MASTER TRAINER</a:t>
            </a:r>
            <a:r>
              <a:rPr lang="en-US" sz="7300" dirty="0"/>
              <a:t> </a:t>
            </a:r>
          </a:p>
          <a:p>
            <a:r>
              <a:rPr lang="en-US" sz="73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$200</a:t>
            </a:r>
            <a:endParaRPr lang="en-US" sz="73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242829-4645-B6AC-924B-07156BFF96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420" y="36033"/>
            <a:ext cx="9982791" cy="271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231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INSTRUCTOR TRAINER $125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INSTRUCTOR TRAINER $125</dc:title>
  <dc:creator>michael gonzalez wallace</dc:creator>
  <cp:lastModifiedBy>michael gonzalez wallace</cp:lastModifiedBy>
  <cp:revision>2</cp:revision>
  <dcterms:created xsi:type="dcterms:W3CDTF">2024-03-12T12:49:54Z</dcterms:created>
  <dcterms:modified xsi:type="dcterms:W3CDTF">2024-03-21T12:21:52Z</dcterms:modified>
</cp:coreProperties>
</file>